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BEF"/>
          </a:solidFill>
        </a:fill>
      </a:tcStyle>
    </a:wholeTbl>
    <a:band2H>
      <a:tcTxStyle/>
      <a:tcStyle>
        <a:tcBdr/>
        <a:fill>
          <a:solidFill>
            <a:srgbClr val="E7EE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CAD6"/>
          </a:solidFill>
        </a:fill>
      </a:tcStyle>
    </a:wholeTbl>
    <a:band2H>
      <a:tcTxStyle/>
      <a:tcStyle>
        <a:tcBdr/>
        <a:fill>
          <a:solidFill>
            <a:srgbClr val="F1E6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ADF"/>
          </a:solidFill>
        </a:fill>
      </a:tcStyle>
    </a:wholeTbl>
    <a:band2H>
      <a:tcTxStyle/>
      <a:tcStyle>
        <a:tcBdr/>
        <a:fill>
          <a:solidFill>
            <a:srgbClr val="E7ED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Source Sans Pro"/>
      </a:defRPr>
    </a:lvl1pPr>
    <a:lvl2pPr indent="228600" defTabSz="1828800" latinLnBrk="0">
      <a:defRPr sz="2400">
        <a:latin typeface="+mn-lt"/>
        <a:ea typeface="+mn-ea"/>
        <a:cs typeface="+mn-cs"/>
        <a:sym typeface="Source Sans Pro"/>
      </a:defRPr>
    </a:lvl2pPr>
    <a:lvl3pPr indent="457200" defTabSz="1828800" latinLnBrk="0">
      <a:defRPr sz="2400">
        <a:latin typeface="+mn-lt"/>
        <a:ea typeface="+mn-ea"/>
        <a:cs typeface="+mn-cs"/>
        <a:sym typeface="Source Sans Pro"/>
      </a:defRPr>
    </a:lvl3pPr>
    <a:lvl4pPr indent="685800" defTabSz="1828800" latinLnBrk="0">
      <a:defRPr sz="2400">
        <a:latin typeface="+mn-lt"/>
        <a:ea typeface="+mn-ea"/>
        <a:cs typeface="+mn-cs"/>
        <a:sym typeface="Source Sans Pro"/>
      </a:defRPr>
    </a:lvl4pPr>
    <a:lvl5pPr indent="914400" defTabSz="1828800" latinLnBrk="0">
      <a:defRPr sz="2400">
        <a:latin typeface="+mn-lt"/>
        <a:ea typeface="+mn-ea"/>
        <a:cs typeface="+mn-cs"/>
        <a:sym typeface="Source Sans Pro"/>
      </a:defRPr>
    </a:lvl5pPr>
    <a:lvl6pPr indent="1143000" defTabSz="1828800" latinLnBrk="0">
      <a:defRPr sz="2400">
        <a:latin typeface="+mn-lt"/>
        <a:ea typeface="+mn-ea"/>
        <a:cs typeface="+mn-cs"/>
        <a:sym typeface="Source Sans Pro"/>
      </a:defRPr>
    </a:lvl6pPr>
    <a:lvl7pPr indent="1371600" defTabSz="1828800" latinLnBrk="0">
      <a:defRPr sz="2400">
        <a:latin typeface="+mn-lt"/>
        <a:ea typeface="+mn-ea"/>
        <a:cs typeface="+mn-cs"/>
        <a:sym typeface="Source Sans Pro"/>
      </a:defRPr>
    </a:lvl7pPr>
    <a:lvl8pPr indent="1600200" defTabSz="1828800" latinLnBrk="0">
      <a:defRPr sz="2400">
        <a:latin typeface="+mn-lt"/>
        <a:ea typeface="+mn-ea"/>
        <a:cs typeface="+mn-cs"/>
        <a:sym typeface="Source Sans Pro"/>
      </a:defRPr>
    </a:lvl8pPr>
    <a:lvl9pPr indent="1828800" defTabSz="1828800" latinLnBrk="0">
      <a:defRPr sz="2400">
        <a:latin typeface="+mn-lt"/>
        <a:ea typeface="+mn-ea"/>
        <a:cs typeface="+mn-cs"/>
        <a:sym typeface="Source Sans Pro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grüß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der Prä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 der Präsentation</a:t>
            </a:r>
          </a:p>
        </p:txBody>
      </p:sp>
      <p:sp>
        <p:nvSpPr>
          <p:cNvPr id="19" name="Textebene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Vorname Nachname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emen">
    <p:bg>
      <p:bgPr>
        <a:solidFill>
          <a:srgbClr val="ED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dobeStock_382908450.jpg" descr="AdobeStock_382908450.jpg"/>
          <p:cNvPicPr>
            <a:picLocks noChangeAspect="1"/>
          </p:cNvPicPr>
          <p:nvPr/>
        </p:nvPicPr>
        <p:blipFill>
          <a:blip r:embed="rId2">
            <a:extLst/>
          </a:blip>
          <a:srcRect l="11048" r="43357"/>
          <a:stretch>
            <a:fillRect/>
          </a:stretch>
        </p:blipFill>
        <p:spPr>
          <a:xfrm rot="5400000">
            <a:off x="-152999" y="175290"/>
            <a:ext cx="13715925" cy="1344884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chteck"/>
          <p:cNvSpPr/>
          <p:nvPr/>
        </p:nvSpPr>
        <p:spPr>
          <a:xfrm>
            <a:off x="8206273" y="4440659"/>
            <a:ext cx="16221324" cy="4876801"/>
          </a:xfrm>
          <a:prstGeom prst="rect">
            <a:avLst/>
          </a:prstGeom>
          <a:solidFill>
            <a:srgbClr val="1E4A93"/>
          </a:solidFill>
          <a:ln w="25400">
            <a:miter lim="400000"/>
          </a:ln>
          <a:effectLst>
            <a:outerShdw blurRad="381000" rotWithShape="0">
              <a:srgbClr val="000000">
                <a:alpha val="66346"/>
              </a:srgbClr>
            </a:outerShdw>
          </a:effectLst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sp>
        <p:nvSpPr>
          <p:cNvPr id="29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9985702" y="3140137"/>
            <a:ext cx="13538202" cy="3154157"/>
          </a:xfrm>
          <a:prstGeom prst="rect">
            <a:avLst/>
          </a:prstGeom>
          <a:ln w="25400"/>
        </p:spPr>
        <p:txBody>
          <a:bodyPr lIns="91437" tIns="91437" rIns="91437" bIns="91437"/>
          <a:lstStyle/>
          <a:p>
            <a:r>
              <a:t>Titel der Präsentation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229541" y="6341764"/>
            <a:ext cx="13538203" cy="3016213"/>
          </a:xfrm>
          <a:prstGeom prst="rect">
            <a:avLst/>
          </a:prstGeom>
          <a:ln w="25400"/>
        </p:spPr>
        <p:txBody>
          <a:bodyPr lIns="91437" tIns="91437" rIns="91437" bIns="91437" anchor="t"/>
          <a:lstStyle>
            <a:lvl1pPr>
              <a:defRPr sz="4000"/>
            </a:lvl1pPr>
            <a:lvl2pPr marL="601310" indent="-599722">
              <a:defRPr sz="4000"/>
            </a:lvl2pPr>
            <a:lvl3pPr marL="934243" indent="-662781">
              <a:defRPr sz="4000"/>
            </a:lvl3pPr>
            <a:lvl4pPr marL="1208879" indent="-670717">
              <a:defRPr sz="4000"/>
            </a:lvl4pPr>
            <a:lvl5pPr marL="1475582" indent="-662782">
              <a:defRPr sz="4000"/>
            </a:lvl5pPr>
          </a:lstStyle>
          <a:p>
            <a:r>
              <a:t>Vorname Nachname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1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8100" y="958226"/>
            <a:ext cx="5040265" cy="14563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uppieren"/>
          <p:cNvGrpSpPr/>
          <p:nvPr/>
        </p:nvGrpSpPr>
        <p:grpSpPr>
          <a:xfrm>
            <a:off x="-45568" y="13423817"/>
            <a:ext cx="24475137" cy="320521"/>
            <a:chOff x="0" y="0"/>
            <a:chExt cx="24475135" cy="320519"/>
          </a:xfrm>
        </p:grpSpPr>
        <p:sp>
          <p:nvSpPr>
            <p:cNvPr id="32" name="Rechteck"/>
            <p:cNvSpPr/>
            <p:nvPr/>
          </p:nvSpPr>
          <p:spPr>
            <a:xfrm>
              <a:off x="0" y="-1"/>
              <a:ext cx="8179760" cy="320521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33" name="Rechteck"/>
            <p:cNvSpPr/>
            <p:nvPr/>
          </p:nvSpPr>
          <p:spPr>
            <a:xfrm>
              <a:off x="8114247" y="-1"/>
              <a:ext cx="8179763" cy="320521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34" name="Rechteck"/>
            <p:cNvSpPr/>
            <p:nvPr/>
          </p:nvSpPr>
          <p:spPr>
            <a:xfrm>
              <a:off x="16295374" y="-1"/>
              <a:ext cx="8179762" cy="320521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  <p:sp>
        <p:nvSpPr>
          <p:cNvPr id="3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03_Layout_Alternativ_2">
    <p:bg>
      <p:bgPr>
        <a:solidFill>
          <a:srgbClr val="ED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AdobeStock_382908450.jpg" descr="AdobeStock_382908450.jpg"/>
          <p:cNvPicPr>
            <a:picLocks noChangeAspect="1"/>
          </p:cNvPicPr>
          <p:nvPr/>
        </p:nvPicPr>
        <p:blipFill>
          <a:blip r:embed="rId2">
            <a:extLst/>
          </a:blip>
          <a:srcRect l="9755" t="13277" r="21428"/>
          <a:stretch>
            <a:fillRect/>
          </a:stretch>
        </p:blipFill>
        <p:spPr>
          <a:xfrm>
            <a:off x="-23241" y="24112"/>
            <a:ext cx="24430483" cy="1376428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Rechteck"/>
          <p:cNvSpPr/>
          <p:nvPr/>
        </p:nvSpPr>
        <p:spPr>
          <a:xfrm>
            <a:off x="2997200" y="3410661"/>
            <a:ext cx="18389602" cy="10046339"/>
          </a:xfrm>
          <a:prstGeom prst="rect">
            <a:avLst/>
          </a:prstGeom>
          <a:solidFill>
            <a:srgbClr val="EDEEEF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sp>
        <p:nvSpPr>
          <p:cNvPr id="45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4235141" y="4837934"/>
            <a:ext cx="13538203" cy="1456361"/>
          </a:xfrm>
          <a:prstGeom prst="rect">
            <a:avLst/>
          </a:prstGeom>
          <a:ln w="25400"/>
        </p:spPr>
        <p:txBody>
          <a:bodyPr lIns="91437" tIns="91437" rIns="91437" bIns="91437"/>
          <a:lstStyle>
            <a:lvl1pPr>
              <a:defRPr>
                <a:solidFill>
                  <a:srgbClr val="235198"/>
                </a:solidFill>
              </a:defRPr>
            </a:lvl1pPr>
          </a:lstStyle>
          <a:p>
            <a:r>
              <a:t>Titel der Präsentation</a:t>
            </a:r>
          </a:p>
        </p:txBody>
      </p:sp>
      <p:sp>
        <p:nvSpPr>
          <p:cNvPr id="4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39941" y="6430509"/>
            <a:ext cx="13538203" cy="3016213"/>
          </a:xfrm>
          <a:prstGeom prst="rect">
            <a:avLst/>
          </a:prstGeom>
          <a:ln w="25400"/>
        </p:spPr>
        <p:txBody>
          <a:bodyPr lIns="91437" tIns="91437" rIns="91437" bIns="91437" anchor="t"/>
          <a:lstStyle>
            <a:lvl1pPr>
              <a:defRPr sz="4000">
                <a:solidFill>
                  <a:srgbClr val="235198"/>
                </a:solidFill>
              </a:defRPr>
            </a:lvl1pPr>
            <a:lvl2pPr marL="601310" indent="-599722">
              <a:defRPr sz="4000">
                <a:solidFill>
                  <a:srgbClr val="235198"/>
                </a:solidFill>
              </a:defRPr>
            </a:lvl2pPr>
            <a:lvl3pPr marL="934243" indent="-662781">
              <a:defRPr sz="4000">
                <a:solidFill>
                  <a:srgbClr val="235198"/>
                </a:solidFill>
              </a:defRPr>
            </a:lvl3pPr>
            <a:lvl4pPr marL="1208879" indent="-670717">
              <a:defRPr sz="4000">
                <a:solidFill>
                  <a:srgbClr val="235198"/>
                </a:solidFill>
              </a:defRPr>
            </a:lvl4pPr>
            <a:lvl5pPr marL="1475582" indent="-662782">
              <a:defRPr sz="4000">
                <a:solidFill>
                  <a:srgbClr val="235198"/>
                </a:solidFill>
              </a:defRPr>
            </a:lvl5pPr>
          </a:lstStyle>
          <a:p>
            <a:r>
              <a:t>Vorname Nachname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7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8101" y="958226"/>
            <a:ext cx="5040265" cy="14563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" name="Gruppieren"/>
          <p:cNvGrpSpPr/>
          <p:nvPr/>
        </p:nvGrpSpPr>
        <p:grpSpPr>
          <a:xfrm>
            <a:off x="-45568" y="13423817"/>
            <a:ext cx="24475137" cy="320521"/>
            <a:chOff x="0" y="0"/>
            <a:chExt cx="24475135" cy="320519"/>
          </a:xfrm>
        </p:grpSpPr>
        <p:sp>
          <p:nvSpPr>
            <p:cNvPr id="48" name="Rechteck"/>
            <p:cNvSpPr/>
            <p:nvPr/>
          </p:nvSpPr>
          <p:spPr>
            <a:xfrm>
              <a:off x="0" y="-1"/>
              <a:ext cx="8179760" cy="320521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49" name="Rechteck"/>
            <p:cNvSpPr/>
            <p:nvPr/>
          </p:nvSpPr>
          <p:spPr>
            <a:xfrm>
              <a:off x="8114247" y="-1"/>
              <a:ext cx="8179763" cy="320521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50" name="Rechteck"/>
            <p:cNvSpPr/>
            <p:nvPr/>
          </p:nvSpPr>
          <p:spPr>
            <a:xfrm>
              <a:off x="16295374" y="-1"/>
              <a:ext cx="8179763" cy="320521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  <p:sp>
        <p:nvSpPr>
          <p:cNvPr id="5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03_Layout_Alternativ">
    <p:bg>
      <p:bgPr>
        <a:solidFill>
          <a:srgbClr val="ED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AdobeStock_382908450.jpg" descr="AdobeStock_382908450.jpg"/>
          <p:cNvPicPr>
            <a:picLocks noChangeAspect="1"/>
          </p:cNvPicPr>
          <p:nvPr/>
        </p:nvPicPr>
        <p:blipFill>
          <a:blip r:embed="rId2">
            <a:extLst/>
          </a:blip>
          <a:srcRect l="5366" t="828" r="49332" b="5555"/>
          <a:stretch>
            <a:fillRect/>
          </a:stretch>
        </p:blipFill>
        <p:spPr>
          <a:xfrm rot="5400000">
            <a:off x="11007606" y="423905"/>
            <a:ext cx="13898392" cy="1284029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hteck"/>
          <p:cNvSpPr/>
          <p:nvPr/>
        </p:nvSpPr>
        <p:spPr>
          <a:xfrm>
            <a:off x="14267" y="-60960"/>
            <a:ext cx="24460243" cy="13466842"/>
          </a:xfrm>
          <a:prstGeom prst="rect">
            <a:avLst/>
          </a:prstGeom>
          <a:solidFill>
            <a:srgbClr val="DDDDDD">
              <a:alpha val="47090"/>
            </a:srgbClr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sp>
        <p:nvSpPr>
          <p:cNvPr id="61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4235141" y="4837934"/>
            <a:ext cx="13538203" cy="1456361"/>
          </a:xfrm>
          <a:prstGeom prst="rect">
            <a:avLst/>
          </a:prstGeom>
          <a:ln w="25400"/>
        </p:spPr>
        <p:txBody>
          <a:bodyPr lIns="91437" tIns="91437" rIns="91437" bIns="91437"/>
          <a:lstStyle>
            <a:lvl1pPr>
              <a:defRPr>
                <a:solidFill>
                  <a:srgbClr val="235198"/>
                </a:solidFill>
              </a:defRPr>
            </a:lvl1pPr>
          </a:lstStyle>
          <a:p>
            <a:r>
              <a:t>Titel der Präsentation</a:t>
            </a:r>
          </a:p>
        </p:txBody>
      </p:sp>
      <p:sp>
        <p:nvSpPr>
          <p:cNvPr id="62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5141" y="6430509"/>
            <a:ext cx="13538203" cy="3016213"/>
          </a:xfrm>
          <a:prstGeom prst="rect">
            <a:avLst/>
          </a:prstGeom>
          <a:ln w="25400"/>
        </p:spPr>
        <p:txBody>
          <a:bodyPr lIns="91437" tIns="91437" rIns="91437" bIns="91437" anchor="t"/>
          <a:lstStyle>
            <a:lvl1pPr>
              <a:defRPr sz="4000">
                <a:solidFill>
                  <a:srgbClr val="235198"/>
                </a:solidFill>
              </a:defRPr>
            </a:lvl1pPr>
            <a:lvl2pPr marL="601310" indent="-599722">
              <a:defRPr sz="4000">
                <a:solidFill>
                  <a:srgbClr val="235198"/>
                </a:solidFill>
              </a:defRPr>
            </a:lvl2pPr>
            <a:lvl3pPr marL="934243" indent="-662781">
              <a:defRPr sz="4000">
                <a:solidFill>
                  <a:srgbClr val="235198"/>
                </a:solidFill>
              </a:defRPr>
            </a:lvl3pPr>
            <a:lvl4pPr marL="1208879" indent="-670717">
              <a:defRPr sz="4000">
                <a:solidFill>
                  <a:srgbClr val="235198"/>
                </a:solidFill>
              </a:defRPr>
            </a:lvl4pPr>
            <a:lvl5pPr marL="1475582" indent="-662782">
              <a:defRPr sz="4000">
                <a:solidFill>
                  <a:srgbClr val="235198"/>
                </a:solidFill>
              </a:defRPr>
            </a:lvl5pPr>
          </a:lstStyle>
          <a:p>
            <a:r>
              <a:t>Vorname Nachname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3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8101" y="958226"/>
            <a:ext cx="5040265" cy="14563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" name="Gruppieren"/>
          <p:cNvGrpSpPr/>
          <p:nvPr/>
        </p:nvGrpSpPr>
        <p:grpSpPr>
          <a:xfrm>
            <a:off x="-45568" y="13423817"/>
            <a:ext cx="24475137" cy="320521"/>
            <a:chOff x="0" y="0"/>
            <a:chExt cx="24475135" cy="320519"/>
          </a:xfrm>
        </p:grpSpPr>
        <p:sp>
          <p:nvSpPr>
            <p:cNvPr id="64" name="Rechteck"/>
            <p:cNvSpPr/>
            <p:nvPr/>
          </p:nvSpPr>
          <p:spPr>
            <a:xfrm>
              <a:off x="0" y="-1"/>
              <a:ext cx="8179760" cy="320521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65" name="Rechteck"/>
            <p:cNvSpPr/>
            <p:nvPr/>
          </p:nvSpPr>
          <p:spPr>
            <a:xfrm>
              <a:off x="8114247" y="-1"/>
              <a:ext cx="8179763" cy="320521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66" name="Rechteck"/>
            <p:cNvSpPr/>
            <p:nvPr/>
          </p:nvSpPr>
          <p:spPr>
            <a:xfrm>
              <a:off x="16295374" y="-1"/>
              <a:ext cx="8179763" cy="320521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Schlussfolie">
    <p:bg>
      <p:bgPr>
        <a:solidFill>
          <a:srgbClr val="ED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dobeStock_382908450.jpg" descr="AdobeStock_382908450.jpg"/>
          <p:cNvPicPr>
            <a:picLocks noChangeAspect="1"/>
          </p:cNvPicPr>
          <p:nvPr/>
        </p:nvPicPr>
        <p:blipFill>
          <a:blip r:embed="rId2">
            <a:extLst/>
          </a:blip>
          <a:srcRect l="17130" r="46167"/>
          <a:stretch>
            <a:fillRect/>
          </a:stretch>
        </p:blipFill>
        <p:spPr>
          <a:xfrm rot="16200000">
            <a:off x="1491286" y="-1497228"/>
            <a:ext cx="13723619" cy="1671677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Rechteck"/>
          <p:cNvSpPr/>
          <p:nvPr/>
        </p:nvSpPr>
        <p:spPr>
          <a:xfrm>
            <a:off x="-12990" y="-60963"/>
            <a:ext cx="24540721" cy="13837926"/>
          </a:xfrm>
          <a:prstGeom prst="rect">
            <a:avLst/>
          </a:prstGeom>
          <a:solidFill>
            <a:srgbClr val="DDDDDD">
              <a:alpha val="47090"/>
            </a:srgbClr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sp>
        <p:nvSpPr>
          <p:cNvPr id="77" name="Rechteck"/>
          <p:cNvSpPr/>
          <p:nvPr/>
        </p:nvSpPr>
        <p:spPr>
          <a:xfrm>
            <a:off x="-44029" y="4440659"/>
            <a:ext cx="19099591" cy="4556221"/>
          </a:xfrm>
          <a:prstGeom prst="rect">
            <a:avLst/>
          </a:prstGeom>
          <a:solidFill>
            <a:srgbClr val="448FCF"/>
          </a:solidFill>
          <a:ln w="25400">
            <a:miter lim="400000"/>
          </a:ln>
          <a:effectLst>
            <a:outerShdw blurRad="381000" rotWithShape="0">
              <a:srgbClr val="000000">
                <a:alpha val="60000"/>
              </a:srgbClr>
            </a:outerShdw>
          </a:effectLst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sp>
        <p:nvSpPr>
          <p:cNvPr id="78" name="Vielen Dank"/>
          <p:cNvSpPr txBox="1">
            <a:spLocks noGrp="1"/>
          </p:cNvSpPr>
          <p:nvPr>
            <p:ph type="title" hasCustomPrompt="1"/>
          </p:nvPr>
        </p:nvSpPr>
        <p:spPr>
          <a:xfrm>
            <a:off x="4853473" y="5100146"/>
            <a:ext cx="7960365" cy="1584079"/>
          </a:xfrm>
          <a:prstGeom prst="rect">
            <a:avLst/>
          </a:prstGeom>
          <a:ln w="25400"/>
        </p:spPr>
        <p:txBody>
          <a:bodyPr lIns="91437" tIns="91437" rIns="91437" bIns="91437"/>
          <a:lstStyle>
            <a:lvl1pPr>
              <a:lnSpc>
                <a:spcPct val="100000"/>
              </a:lnSpc>
              <a:defRPr sz="8800"/>
            </a:lvl1pPr>
          </a:lstStyle>
          <a:p>
            <a:r>
              <a:t>Vielen Dank</a:t>
            </a:r>
          </a:p>
        </p:txBody>
      </p:sp>
      <p:sp>
        <p:nvSpPr>
          <p:cNvPr id="7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53473" y="6817558"/>
            <a:ext cx="7960365" cy="4795125"/>
          </a:xfrm>
          <a:prstGeom prst="rect">
            <a:avLst/>
          </a:prstGeom>
          <a:ln w="25400"/>
        </p:spPr>
        <p:txBody>
          <a:bodyPr lIns="91437" tIns="91437" rIns="91437" bIns="91437" anchor="t"/>
          <a:lstStyle>
            <a:lvl1pPr>
              <a:lnSpc>
                <a:spcPts val="5600"/>
              </a:lnSpc>
              <a:defRPr sz="4000"/>
            </a:lvl1pPr>
            <a:lvl2pPr marL="601310" indent="-599722">
              <a:lnSpc>
                <a:spcPts val="5600"/>
              </a:lnSpc>
              <a:defRPr sz="4000"/>
            </a:lvl2pPr>
            <a:lvl3pPr marL="934243" indent="-662781">
              <a:lnSpc>
                <a:spcPts val="5600"/>
              </a:lnSpc>
              <a:defRPr sz="4000"/>
            </a:lvl3pPr>
            <a:lvl4pPr marL="1208879" indent="-670717">
              <a:lnSpc>
                <a:spcPts val="5600"/>
              </a:lnSpc>
              <a:defRPr sz="4000"/>
            </a:lvl4pPr>
            <a:lvl5pPr marL="1475582" indent="-662782">
              <a:lnSpc>
                <a:spcPts val="5600"/>
              </a:lnSpc>
              <a:defRPr sz="4000"/>
            </a:lvl5pPr>
          </a:lstStyle>
          <a:p>
            <a:r>
              <a:t>Vorname Nachname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80" name="Grafik 5" descr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8101" y="958226"/>
            <a:ext cx="5040265" cy="14563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" name="Gruppieren"/>
          <p:cNvGrpSpPr/>
          <p:nvPr/>
        </p:nvGrpSpPr>
        <p:grpSpPr>
          <a:xfrm>
            <a:off x="-45568" y="13423817"/>
            <a:ext cx="24475137" cy="320521"/>
            <a:chOff x="0" y="0"/>
            <a:chExt cx="24475135" cy="320519"/>
          </a:xfrm>
        </p:grpSpPr>
        <p:sp>
          <p:nvSpPr>
            <p:cNvPr id="81" name="Rechteck"/>
            <p:cNvSpPr/>
            <p:nvPr/>
          </p:nvSpPr>
          <p:spPr>
            <a:xfrm>
              <a:off x="0" y="-1"/>
              <a:ext cx="8179760" cy="320521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82" name="Rechteck"/>
            <p:cNvSpPr/>
            <p:nvPr/>
          </p:nvSpPr>
          <p:spPr>
            <a:xfrm>
              <a:off x="8114247" y="-1"/>
              <a:ext cx="8179763" cy="320521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83" name="Rechteck"/>
            <p:cNvSpPr/>
            <p:nvPr/>
          </p:nvSpPr>
          <p:spPr>
            <a:xfrm>
              <a:off x="16295374" y="-1"/>
              <a:ext cx="8179762" cy="320521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dobeStock_382908450.jpg" descr="AdobeStock_382908450.jpg"/>
          <p:cNvPicPr>
            <a:picLocks noChangeAspect="1"/>
          </p:cNvPicPr>
          <p:nvPr/>
        </p:nvPicPr>
        <p:blipFill>
          <a:blip r:embed="rId7">
            <a:extLst/>
          </a:blip>
          <a:srcRect r="18216"/>
          <a:stretch>
            <a:fillRect/>
          </a:stretch>
        </p:blipFill>
        <p:spPr>
          <a:xfrm>
            <a:off x="-68429" y="16627"/>
            <a:ext cx="24520858" cy="1340428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hteck"/>
          <p:cNvSpPr/>
          <p:nvPr/>
        </p:nvSpPr>
        <p:spPr>
          <a:xfrm>
            <a:off x="-106736" y="4440659"/>
            <a:ext cx="19797827" cy="4556221"/>
          </a:xfrm>
          <a:prstGeom prst="rect">
            <a:avLst/>
          </a:prstGeom>
          <a:solidFill>
            <a:srgbClr val="448FCF"/>
          </a:solidFill>
          <a:ln w="25400">
            <a:miter lim="400000"/>
          </a:ln>
          <a:effectLst>
            <a:outerShdw blurRad="381000" rotWithShape="0">
              <a:srgbClr val="000000">
                <a:alpha val="66000"/>
              </a:srgbClr>
            </a:outerShdw>
          </a:effectLst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sp>
        <p:nvSpPr>
          <p:cNvPr id="4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4869889" y="3047494"/>
            <a:ext cx="9686630" cy="3094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Titel der Präsentation</a:t>
            </a:r>
          </a:p>
        </p:txBody>
      </p:sp>
      <p:sp>
        <p:nvSpPr>
          <p:cNvPr id="5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4869888" y="6507722"/>
            <a:ext cx="9686630" cy="2899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Vorname Nachname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" name="Grafik 5" descr="Grafik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258101" y="958226"/>
            <a:ext cx="5040265" cy="14563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uppieren"/>
          <p:cNvGrpSpPr/>
          <p:nvPr/>
        </p:nvGrpSpPr>
        <p:grpSpPr>
          <a:xfrm>
            <a:off x="-191153" y="13423817"/>
            <a:ext cx="24620722" cy="322427"/>
            <a:chOff x="0" y="0"/>
            <a:chExt cx="24620720" cy="322425"/>
          </a:xfrm>
        </p:grpSpPr>
        <p:sp>
          <p:nvSpPr>
            <p:cNvPr id="7" name="Rechteck"/>
            <p:cNvSpPr/>
            <p:nvPr/>
          </p:nvSpPr>
          <p:spPr>
            <a:xfrm>
              <a:off x="0" y="-1"/>
              <a:ext cx="8228416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8" name="Rechteck"/>
            <p:cNvSpPr/>
            <p:nvPr/>
          </p:nvSpPr>
          <p:spPr>
            <a:xfrm>
              <a:off x="8162513" y="-1"/>
              <a:ext cx="8228418" cy="322427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9" name="Rechteck"/>
            <p:cNvSpPr/>
            <p:nvPr/>
          </p:nvSpPr>
          <p:spPr>
            <a:xfrm>
              <a:off x="16392303" y="-1"/>
              <a:ext cx="8228418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939719" y="12433301"/>
            <a:ext cx="214682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600">
                <a:solidFill>
                  <a:srgbClr val="235198"/>
                </a:solid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1828800" rtl="0" latinLnBrk="0">
        <a:lnSpc>
          <a:spcPts val="7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0" algn="l" defTabSz="1828800" rtl="0" latinLnBrk="0">
        <a:lnSpc>
          <a:spcPts val="7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0" algn="l" defTabSz="1828800" rtl="0" latinLnBrk="0">
        <a:lnSpc>
          <a:spcPts val="7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0" algn="l" defTabSz="1828800" rtl="0" latinLnBrk="0">
        <a:lnSpc>
          <a:spcPts val="7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0" algn="l" defTabSz="1828800" rtl="0" latinLnBrk="0">
        <a:lnSpc>
          <a:spcPts val="7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0" algn="l" defTabSz="1828800" rtl="0" latinLnBrk="0">
        <a:lnSpc>
          <a:spcPts val="7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0" algn="l" defTabSz="1828800" rtl="0" latinLnBrk="0">
        <a:lnSpc>
          <a:spcPts val="7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0" algn="l" defTabSz="1828800" rtl="0" latinLnBrk="0">
        <a:lnSpc>
          <a:spcPts val="7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0" algn="l" defTabSz="1828800" rtl="0" latinLnBrk="0">
        <a:lnSpc>
          <a:spcPts val="7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9pPr>
    </p:titleStyle>
    <p:bodyStyle>
      <a:lvl1pPr marL="0" marR="0" indent="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1pPr>
      <a:lvl2pPr marL="541337" marR="0" indent="-53975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90000"/>
        <a:buFontTx/>
        <a:buChar char="à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2pPr>
      <a:lvl3pPr marL="867966" marR="0" indent="-596503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▪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3pPr>
      <a:lvl4pPr marL="1141808" marR="0" indent="-603646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▪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4pPr>
      <a:lvl5pPr marL="1409304" marR="0" indent="-596504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▪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5pPr>
      <a:lvl6pPr marL="2697477" marR="0" indent="-411477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6pPr>
      <a:lvl7pPr marL="3154677" marR="0" indent="-411477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7pPr>
      <a:lvl8pPr marL="3611880" marR="0" indent="-41148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8pPr>
      <a:lvl9pPr marL="4069080" marR="0" indent="-41148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ource Sans Pro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iiwQ1kttLUXrqOday7PYKg" TargetMode="External"/><Relationship Id="rId2" Type="http://schemas.openxmlformats.org/officeDocument/2006/relationships/hyperlink" Target="https://twitter.com/voeb_banken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de.linkedin.com/company/bundesverband-offentlicher-banken-deutschlan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/>
          <p:cNvSpPr txBox="1">
            <a:spLocks noGrp="1"/>
          </p:cNvSpPr>
          <p:nvPr>
            <p:ph type="title"/>
          </p:nvPr>
        </p:nvSpPr>
        <p:spPr>
          <a:xfrm>
            <a:off x="2773425" y="4722540"/>
            <a:ext cx="5954945" cy="1456361"/>
          </a:xfrm>
          <a:prstGeom prst="rect">
            <a:avLst/>
          </a:prstGeom>
        </p:spPr>
        <p:txBody>
          <a:bodyPr/>
          <a:lstStyle>
            <a:lvl1pPr>
              <a:defRPr sz="8200"/>
            </a:lvl1pPr>
          </a:lstStyle>
          <a:p>
            <a:r>
              <a:t>Willkommen!</a:t>
            </a:r>
          </a:p>
        </p:txBody>
      </p:sp>
      <p:sp>
        <p:nvSpPr>
          <p:cNvPr id="95" name="Textplatzhalter 5"/>
          <p:cNvSpPr txBox="1">
            <a:spLocks noGrp="1"/>
          </p:cNvSpPr>
          <p:nvPr>
            <p:ph type="body" sz="quarter" idx="1"/>
          </p:nvPr>
        </p:nvSpPr>
        <p:spPr>
          <a:xfrm>
            <a:off x="2773426" y="6349279"/>
            <a:ext cx="14310012" cy="2068211"/>
          </a:xfrm>
          <a:prstGeom prst="rect">
            <a:avLst/>
          </a:prstGeom>
        </p:spPr>
        <p:txBody>
          <a:bodyPr/>
          <a:lstStyle/>
          <a:p>
            <a:pPr defTabSz="1448592">
              <a:lnSpc>
                <a:spcPct val="80000"/>
              </a:lnSpc>
              <a:spcBef>
                <a:spcPts val="500"/>
              </a:spcBef>
              <a:defRPr sz="3204"/>
            </a:pPr>
            <a:r>
              <a:rPr lang="de-DE" dirty="0" smtClean="0"/>
              <a:t>Titel der Veranstaltung</a:t>
            </a:r>
            <a:endParaRPr sz="2492" dirty="0"/>
          </a:p>
          <a:p>
            <a:pPr defTabSz="1448592">
              <a:lnSpc>
                <a:spcPct val="80000"/>
              </a:lnSpc>
              <a:spcBef>
                <a:spcPts val="500"/>
              </a:spcBef>
              <a:defRPr sz="3559"/>
            </a:pPr>
            <a:endParaRPr sz="2492" dirty="0"/>
          </a:p>
          <a:p>
            <a:pPr defTabSz="1448592">
              <a:lnSpc>
                <a:spcPct val="80000"/>
              </a:lnSpc>
              <a:spcBef>
                <a:spcPts val="500"/>
              </a:spcBef>
              <a:defRPr sz="267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dirty="0"/>
              <a:t>Die </a:t>
            </a:r>
            <a:r>
              <a:rPr dirty="0" err="1"/>
              <a:t>Veranstaltung</a:t>
            </a:r>
            <a:r>
              <a:rPr dirty="0"/>
              <a:t> </a:t>
            </a:r>
            <a:r>
              <a:rPr dirty="0" err="1"/>
              <a:t>startet</a:t>
            </a:r>
            <a:r>
              <a:rPr dirty="0"/>
              <a:t> in </a:t>
            </a:r>
            <a:r>
              <a:rPr dirty="0" err="1"/>
              <a:t>Kürze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el 1"/>
          <p:cNvSpPr txBox="1">
            <a:spLocks noGrp="1"/>
          </p:cNvSpPr>
          <p:nvPr>
            <p:ph type="title"/>
          </p:nvPr>
        </p:nvSpPr>
        <p:spPr>
          <a:xfrm>
            <a:off x="9666865" y="5205387"/>
            <a:ext cx="4604811" cy="1456361"/>
          </a:xfrm>
          <a:prstGeom prst="rect">
            <a:avLst/>
          </a:prstGeom>
        </p:spPr>
        <p:txBody>
          <a:bodyPr/>
          <a:lstStyle/>
          <a:p>
            <a:r>
              <a:t>Begrüßung</a:t>
            </a:r>
          </a:p>
        </p:txBody>
      </p:sp>
      <p:sp>
        <p:nvSpPr>
          <p:cNvPr id="98" name="Textplatzhalter 5"/>
          <p:cNvSpPr txBox="1">
            <a:spLocks noGrp="1"/>
          </p:cNvSpPr>
          <p:nvPr>
            <p:ph type="body" sz="quarter" idx="1"/>
          </p:nvPr>
        </p:nvSpPr>
        <p:spPr>
          <a:xfrm>
            <a:off x="9700732" y="6619894"/>
            <a:ext cx="13538202" cy="301621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 dirty="0"/>
          </a:p>
          <a:p>
            <a:r>
              <a:rPr lang="de-DE" dirty="0" smtClean="0"/>
              <a:t>Name/Funktion/Organisation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el 1"/>
          <p:cNvSpPr txBox="1">
            <a:spLocks noGrp="1"/>
          </p:cNvSpPr>
          <p:nvPr>
            <p:ph type="title"/>
          </p:nvPr>
        </p:nvSpPr>
        <p:spPr>
          <a:xfrm>
            <a:off x="9548332" y="4680453"/>
            <a:ext cx="2968098" cy="1456361"/>
          </a:xfrm>
          <a:prstGeom prst="rect">
            <a:avLst/>
          </a:prstGeom>
        </p:spPr>
        <p:txBody>
          <a:bodyPr/>
          <a:lstStyle/>
          <a:p>
            <a:r>
              <a:t>Impuls</a:t>
            </a:r>
          </a:p>
        </p:txBody>
      </p:sp>
      <p:sp>
        <p:nvSpPr>
          <p:cNvPr id="101" name="Textplatzhalter 5"/>
          <p:cNvSpPr txBox="1">
            <a:spLocks noGrp="1"/>
          </p:cNvSpPr>
          <p:nvPr>
            <p:ph type="body" sz="quarter" idx="1"/>
          </p:nvPr>
        </p:nvSpPr>
        <p:spPr>
          <a:xfrm>
            <a:off x="9599132" y="6264294"/>
            <a:ext cx="11039279" cy="2595195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lang="de-DE" dirty="0" smtClean="0"/>
              <a:t>Titel</a:t>
            </a:r>
            <a:endParaRPr dirty="0"/>
          </a:p>
          <a:p>
            <a:r>
              <a:rPr lang="de-DE" dirty="0" smtClean="0"/>
              <a:t>Name/Funktion/Organisation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pieren"/>
          <p:cNvGrpSpPr/>
          <p:nvPr/>
        </p:nvGrpSpPr>
        <p:grpSpPr>
          <a:xfrm>
            <a:off x="20155500" y="11715689"/>
            <a:ext cx="3184463" cy="762077"/>
            <a:chOff x="0" y="-2"/>
            <a:chExt cx="3184462" cy="762076"/>
          </a:xfrm>
        </p:grpSpPr>
        <p:sp>
          <p:nvSpPr>
            <p:cNvPr id="106" name="Rechteck"/>
            <p:cNvSpPr/>
            <p:nvPr/>
          </p:nvSpPr>
          <p:spPr>
            <a:xfrm>
              <a:off x="2360069" y="122988"/>
              <a:ext cx="603757" cy="568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grpSp>
          <p:nvGrpSpPr>
            <p:cNvPr id="109" name="object 26">
              <a:hlinkClick r:id="rId2"/>
            </p:cNvPr>
            <p:cNvGrpSpPr/>
            <p:nvPr/>
          </p:nvGrpSpPr>
          <p:grpSpPr>
            <a:xfrm>
              <a:off x="1308002" y="-3"/>
              <a:ext cx="744754" cy="744747"/>
              <a:chOff x="0" y="0"/>
              <a:chExt cx="744752" cy="744746"/>
            </a:xfrm>
          </p:grpSpPr>
          <p:sp>
            <p:nvSpPr>
              <p:cNvPr id="107" name="object 27"/>
              <p:cNvSpPr/>
              <p:nvPr/>
            </p:nvSpPr>
            <p:spPr>
              <a:xfrm>
                <a:off x="-1" y="-1"/>
                <a:ext cx="744754" cy="74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9623" y="63"/>
                    </a:lnTo>
                    <a:lnTo>
                      <a:pt x="8483" y="249"/>
                    </a:lnTo>
                    <a:lnTo>
                      <a:pt x="7386" y="551"/>
                    </a:lnTo>
                    <a:lnTo>
                      <a:pt x="6339" y="961"/>
                    </a:lnTo>
                    <a:lnTo>
                      <a:pt x="5349" y="1474"/>
                    </a:lnTo>
                    <a:lnTo>
                      <a:pt x="4422" y="2084"/>
                    </a:lnTo>
                    <a:lnTo>
                      <a:pt x="3564" y="2782"/>
                    </a:lnTo>
                    <a:lnTo>
                      <a:pt x="2782" y="3564"/>
                    </a:lnTo>
                    <a:lnTo>
                      <a:pt x="2084" y="4422"/>
                    </a:lnTo>
                    <a:lnTo>
                      <a:pt x="1475" y="5349"/>
                    </a:lnTo>
                    <a:lnTo>
                      <a:pt x="961" y="6339"/>
                    </a:lnTo>
                    <a:lnTo>
                      <a:pt x="551" y="7386"/>
                    </a:lnTo>
                    <a:lnTo>
                      <a:pt x="249" y="8483"/>
                    </a:lnTo>
                    <a:lnTo>
                      <a:pt x="63" y="9623"/>
                    </a:lnTo>
                    <a:lnTo>
                      <a:pt x="0" y="10800"/>
                    </a:lnTo>
                    <a:lnTo>
                      <a:pt x="63" y="11977"/>
                    </a:lnTo>
                    <a:lnTo>
                      <a:pt x="249" y="13117"/>
                    </a:lnTo>
                    <a:lnTo>
                      <a:pt x="551" y="14214"/>
                    </a:lnTo>
                    <a:lnTo>
                      <a:pt x="961" y="15261"/>
                    </a:lnTo>
                    <a:lnTo>
                      <a:pt x="1475" y="16251"/>
                    </a:lnTo>
                    <a:lnTo>
                      <a:pt x="2084" y="17178"/>
                    </a:lnTo>
                    <a:lnTo>
                      <a:pt x="2782" y="18036"/>
                    </a:lnTo>
                    <a:lnTo>
                      <a:pt x="3564" y="18818"/>
                    </a:lnTo>
                    <a:lnTo>
                      <a:pt x="4422" y="19516"/>
                    </a:lnTo>
                    <a:lnTo>
                      <a:pt x="5349" y="20126"/>
                    </a:lnTo>
                    <a:lnTo>
                      <a:pt x="6339" y="20639"/>
                    </a:lnTo>
                    <a:lnTo>
                      <a:pt x="7386" y="21049"/>
                    </a:lnTo>
                    <a:lnTo>
                      <a:pt x="8483" y="21351"/>
                    </a:lnTo>
                    <a:lnTo>
                      <a:pt x="9623" y="21537"/>
                    </a:lnTo>
                    <a:lnTo>
                      <a:pt x="10800" y="21600"/>
                    </a:lnTo>
                    <a:lnTo>
                      <a:pt x="11977" y="21537"/>
                    </a:lnTo>
                    <a:lnTo>
                      <a:pt x="13117" y="21351"/>
                    </a:lnTo>
                    <a:lnTo>
                      <a:pt x="14214" y="21049"/>
                    </a:lnTo>
                    <a:lnTo>
                      <a:pt x="15261" y="20639"/>
                    </a:lnTo>
                    <a:lnTo>
                      <a:pt x="16251" y="20126"/>
                    </a:lnTo>
                    <a:lnTo>
                      <a:pt x="17178" y="19516"/>
                    </a:lnTo>
                    <a:lnTo>
                      <a:pt x="18036" y="18818"/>
                    </a:lnTo>
                    <a:lnTo>
                      <a:pt x="18818" y="18036"/>
                    </a:lnTo>
                    <a:lnTo>
                      <a:pt x="19516" y="17178"/>
                    </a:lnTo>
                    <a:lnTo>
                      <a:pt x="20126" y="16251"/>
                    </a:lnTo>
                    <a:lnTo>
                      <a:pt x="20639" y="15261"/>
                    </a:lnTo>
                    <a:lnTo>
                      <a:pt x="21049" y="14214"/>
                    </a:lnTo>
                    <a:lnTo>
                      <a:pt x="21351" y="13117"/>
                    </a:lnTo>
                    <a:lnTo>
                      <a:pt x="21537" y="11977"/>
                    </a:lnTo>
                    <a:lnTo>
                      <a:pt x="21600" y="10800"/>
                    </a:lnTo>
                    <a:lnTo>
                      <a:pt x="21537" y="9623"/>
                    </a:lnTo>
                    <a:lnTo>
                      <a:pt x="21351" y="8483"/>
                    </a:lnTo>
                    <a:lnTo>
                      <a:pt x="21049" y="7386"/>
                    </a:lnTo>
                    <a:lnTo>
                      <a:pt x="20639" y="6339"/>
                    </a:lnTo>
                    <a:lnTo>
                      <a:pt x="20126" y="5349"/>
                    </a:lnTo>
                    <a:lnTo>
                      <a:pt x="19516" y="4422"/>
                    </a:lnTo>
                    <a:lnTo>
                      <a:pt x="18818" y="3564"/>
                    </a:lnTo>
                    <a:lnTo>
                      <a:pt x="18036" y="2782"/>
                    </a:lnTo>
                    <a:lnTo>
                      <a:pt x="17178" y="2084"/>
                    </a:lnTo>
                    <a:lnTo>
                      <a:pt x="16251" y="1474"/>
                    </a:lnTo>
                    <a:lnTo>
                      <a:pt x="15261" y="961"/>
                    </a:lnTo>
                    <a:lnTo>
                      <a:pt x="14214" y="551"/>
                    </a:lnTo>
                    <a:lnTo>
                      <a:pt x="13117" y="249"/>
                    </a:lnTo>
                    <a:lnTo>
                      <a:pt x="11977" y="6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489C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t">
                <a:noAutofit/>
              </a:bodyPr>
              <a:lstStyle/>
              <a:p>
                <a:pPr defTabSz="91440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" name="object 28"/>
              <p:cNvSpPr/>
              <p:nvPr/>
            </p:nvSpPr>
            <p:spPr>
              <a:xfrm>
                <a:off x="166636" y="213198"/>
                <a:ext cx="437543" cy="355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55" y="0"/>
                    </a:moveTo>
                    <a:lnTo>
                      <a:pt x="13230" y="429"/>
                    </a:lnTo>
                    <a:lnTo>
                      <a:pt x="11821" y="1597"/>
                    </a:lnTo>
                    <a:lnTo>
                      <a:pt x="10871" y="3330"/>
                    </a:lnTo>
                    <a:lnTo>
                      <a:pt x="10523" y="5452"/>
                    </a:lnTo>
                    <a:lnTo>
                      <a:pt x="10523" y="5880"/>
                    </a:lnTo>
                    <a:lnTo>
                      <a:pt x="10562" y="6296"/>
                    </a:lnTo>
                    <a:lnTo>
                      <a:pt x="10638" y="6695"/>
                    </a:lnTo>
                    <a:lnTo>
                      <a:pt x="8484" y="6332"/>
                    </a:lnTo>
                    <a:lnTo>
                      <a:pt x="6461" y="5542"/>
                    </a:lnTo>
                    <a:lnTo>
                      <a:pt x="4602" y="4364"/>
                    </a:lnTo>
                    <a:lnTo>
                      <a:pt x="2939" y="2836"/>
                    </a:lnTo>
                    <a:lnTo>
                      <a:pt x="1503" y="999"/>
                    </a:lnTo>
                    <a:lnTo>
                      <a:pt x="1249" y="1626"/>
                    </a:lnTo>
                    <a:lnTo>
                      <a:pt x="1060" y="2296"/>
                    </a:lnTo>
                    <a:lnTo>
                      <a:pt x="944" y="3003"/>
                    </a:lnTo>
                    <a:lnTo>
                      <a:pt x="903" y="3739"/>
                    </a:lnTo>
                    <a:lnTo>
                      <a:pt x="1044" y="5109"/>
                    </a:lnTo>
                    <a:lnTo>
                      <a:pt x="1443" y="6352"/>
                    </a:lnTo>
                    <a:lnTo>
                      <a:pt x="2065" y="7423"/>
                    </a:lnTo>
                    <a:lnTo>
                      <a:pt x="2875" y="8278"/>
                    </a:lnTo>
                    <a:lnTo>
                      <a:pt x="2339" y="8217"/>
                    </a:lnTo>
                    <a:lnTo>
                      <a:pt x="1823" y="8080"/>
                    </a:lnTo>
                    <a:lnTo>
                      <a:pt x="1332" y="7871"/>
                    </a:lnTo>
                    <a:lnTo>
                      <a:pt x="868" y="7596"/>
                    </a:lnTo>
                    <a:lnTo>
                      <a:pt x="867" y="7666"/>
                    </a:lnTo>
                    <a:lnTo>
                      <a:pt x="1138" y="9545"/>
                    </a:lnTo>
                    <a:lnTo>
                      <a:pt x="1885" y="11141"/>
                    </a:lnTo>
                    <a:lnTo>
                      <a:pt x="3012" y="12336"/>
                    </a:lnTo>
                    <a:lnTo>
                      <a:pt x="4422" y="13011"/>
                    </a:lnTo>
                    <a:lnTo>
                      <a:pt x="4140" y="13094"/>
                    </a:lnTo>
                    <a:lnTo>
                      <a:pt x="3851" y="13154"/>
                    </a:lnTo>
                    <a:lnTo>
                      <a:pt x="3555" y="13190"/>
                    </a:lnTo>
                    <a:lnTo>
                      <a:pt x="2969" y="13203"/>
                    </a:lnTo>
                    <a:lnTo>
                      <a:pt x="2691" y="13168"/>
                    </a:lnTo>
                    <a:lnTo>
                      <a:pt x="2421" y="13105"/>
                    </a:lnTo>
                    <a:lnTo>
                      <a:pt x="3033" y="14604"/>
                    </a:lnTo>
                    <a:lnTo>
                      <a:pt x="3975" y="15794"/>
                    </a:lnTo>
                    <a:lnTo>
                      <a:pt x="5175" y="16586"/>
                    </a:lnTo>
                    <a:lnTo>
                      <a:pt x="6561" y="16892"/>
                    </a:lnTo>
                    <a:lnTo>
                      <a:pt x="5353" y="17874"/>
                    </a:lnTo>
                    <a:lnTo>
                      <a:pt x="4019" y="18607"/>
                    </a:lnTo>
                    <a:lnTo>
                      <a:pt x="2580" y="19067"/>
                    </a:lnTo>
                    <a:lnTo>
                      <a:pt x="1057" y="19226"/>
                    </a:lnTo>
                    <a:lnTo>
                      <a:pt x="699" y="19226"/>
                    </a:lnTo>
                    <a:lnTo>
                      <a:pt x="347" y="19201"/>
                    </a:lnTo>
                    <a:lnTo>
                      <a:pt x="0" y="19151"/>
                    </a:lnTo>
                    <a:lnTo>
                      <a:pt x="1537" y="20186"/>
                    </a:lnTo>
                    <a:lnTo>
                      <a:pt x="3194" y="20955"/>
                    </a:lnTo>
                    <a:lnTo>
                      <a:pt x="4952" y="21435"/>
                    </a:lnTo>
                    <a:lnTo>
                      <a:pt x="6793" y="21600"/>
                    </a:lnTo>
                    <a:lnTo>
                      <a:pt x="9127" y="21360"/>
                    </a:lnTo>
                    <a:lnTo>
                      <a:pt x="11234" y="20678"/>
                    </a:lnTo>
                    <a:lnTo>
                      <a:pt x="13111" y="19611"/>
                    </a:lnTo>
                    <a:lnTo>
                      <a:pt x="14753" y="18214"/>
                    </a:lnTo>
                    <a:lnTo>
                      <a:pt x="16154" y="16545"/>
                    </a:lnTo>
                    <a:lnTo>
                      <a:pt x="17311" y="14659"/>
                    </a:lnTo>
                    <a:lnTo>
                      <a:pt x="18219" y="12614"/>
                    </a:lnTo>
                    <a:lnTo>
                      <a:pt x="18873" y="10465"/>
                    </a:lnTo>
                    <a:lnTo>
                      <a:pt x="19269" y="8270"/>
                    </a:lnTo>
                    <a:lnTo>
                      <a:pt x="19402" y="6085"/>
                    </a:lnTo>
                    <a:lnTo>
                      <a:pt x="19390" y="5380"/>
                    </a:lnTo>
                    <a:lnTo>
                      <a:pt x="20017" y="4768"/>
                    </a:lnTo>
                    <a:lnTo>
                      <a:pt x="20597" y="4090"/>
                    </a:lnTo>
                    <a:lnTo>
                      <a:pt x="21126" y="3351"/>
                    </a:lnTo>
                    <a:lnTo>
                      <a:pt x="21600" y="2557"/>
                    </a:lnTo>
                    <a:lnTo>
                      <a:pt x="20993" y="2856"/>
                    </a:lnTo>
                    <a:lnTo>
                      <a:pt x="20366" y="3100"/>
                    </a:lnTo>
                    <a:lnTo>
                      <a:pt x="19720" y="3287"/>
                    </a:lnTo>
                    <a:lnTo>
                      <a:pt x="19055" y="3416"/>
                    </a:lnTo>
                    <a:lnTo>
                      <a:pt x="19699" y="2838"/>
                    </a:lnTo>
                    <a:lnTo>
                      <a:pt x="20248" y="2131"/>
                    </a:lnTo>
                    <a:lnTo>
                      <a:pt x="20688" y="1312"/>
                    </a:lnTo>
                    <a:lnTo>
                      <a:pt x="21004" y="399"/>
                    </a:lnTo>
                    <a:lnTo>
                      <a:pt x="20345" y="835"/>
                    </a:lnTo>
                    <a:lnTo>
                      <a:pt x="19654" y="1203"/>
                    </a:lnTo>
                    <a:lnTo>
                      <a:pt x="18935" y="1500"/>
                    </a:lnTo>
                    <a:lnTo>
                      <a:pt x="18190" y="1723"/>
                    </a:lnTo>
                    <a:lnTo>
                      <a:pt x="17523" y="1006"/>
                    </a:lnTo>
                    <a:lnTo>
                      <a:pt x="16747" y="464"/>
                    </a:lnTo>
                    <a:lnTo>
                      <a:pt x="15885" y="120"/>
                    </a:lnTo>
                    <a:lnTo>
                      <a:pt x="149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t">
                <a:noAutofit/>
              </a:bodyPr>
              <a:lstStyle/>
              <a:p>
                <a:pPr defTabSz="91440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5" name="object 33">
              <a:hlinkClick r:id="rId3"/>
            </p:cNvPr>
            <p:cNvGrpSpPr/>
            <p:nvPr/>
          </p:nvGrpSpPr>
          <p:grpSpPr>
            <a:xfrm>
              <a:off x="0" y="11452"/>
              <a:ext cx="1010317" cy="715546"/>
              <a:chOff x="0" y="0"/>
              <a:chExt cx="1010316" cy="715545"/>
            </a:xfrm>
          </p:grpSpPr>
          <p:grpSp>
            <p:nvGrpSpPr>
              <p:cNvPr id="113" name="object 34"/>
              <p:cNvGrpSpPr/>
              <p:nvPr/>
            </p:nvGrpSpPr>
            <p:grpSpPr>
              <a:xfrm>
                <a:off x="0" y="0"/>
                <a:ext cx="1010317" cy="715546"/>
                <a:chOff x="0" y="0"/>
                <a:chExt cx="1010316" cy="715545"/>
              </a:xfrm>
            </p:grpSpPr>
            <p:sp>
              <p:nvSpPr>
                <p:cNvPr id="110" name="Form"/>
                <p:cNvSpPr/>
                <p:nvPr/>
              </p:nvSpPr>
              <p:spPr>
                <a:xfrm>
                  <a:off x="0" y="12488"/>
                  <a:ext cx="1003833" cy="703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05" y="0"/>
                      </a:moveTo>
                      <a:lnTo>
                        <a:pt x="4920" y="142"/>
                      </a:lnTo>
                      <a:lnTo>
                        <a:pt x="3983" y="238"/>
                      </a:lnTo>
                      <a:lnTo>
                        <a:pt x="3049" y="378"/>
                      </a:lnTo>
                      <a:lnTo>
                        <a:pt x="2002" y="764"/>
                      </a:lnTo>
                      <a:lnTo>
                        <a:pt x="1205" y="1503"/>
                      </a:lnTo>
                      <a:lnTo>
                        <a:pt x="651" y="2605"/>
                      </a:lnTo>
                      <a:lnTo>
                        <a:pt x="336" y="4080"/>
                      </a:lnTo>
                      <a:lnTo>
                        <a:pt x="174" y="5879"/>
                      </a:lnTo>
                      <a:lnTo>
                        <a:pt x="61" y="7808"/>
                      </a:lnTo>
                      <a:lnTo>
                        <a:pt x="126" y="7985"/>
                      </a:lnTo>
                      <a:lnTo>
                        <a:pt x="0" y="8093"/>
                      </a:lnTo>
                      <a:lnTo>
                        <a:pt x="0" y="13419"/>
                      </a:lnTo>
                      <a:lnTo>
                        <a:pt x="125" y="13527"/>
                      </a:lnTo>
                      <a:lnTo>
                        <a:pt x="61" y="13705"/>
                      </a:lnTo>
                      <a:lnTo>
                        <a:pt x="188" y="15883"/>
                      </a:lnTo>
                      <a:lnTo>
                        <a:pt x="405" y="17902"/>
                      </a:lnTo>
                      <a:lnTo>
                        <a:pt x="701" y="19057"/>
                      </a:lnTo>
                      <a:lnTo>
                        <a:pt x="1854" y="20645"/>
                      </a:lnTo>
                      <a:lnTo>
                        <a:pt x="2673" y="21028"/>
                      </a:lnTo>
                      <a:lnTo>
                        <a:pt x="3496" y="21202"/>
                      </a:lnTo>
                      <a:lnTo>
                        <a:pt x="4324" y="21307"/>
                      </a:lnTo>
                      <a:lnTo>
                        <a:pt x="5369" y="21397"/>
                      </a:lnTo>
                      <a:lnTo>
                        <a:pt x="6414" y="21471"/>
                      </a:lnTo>
                      <a:lnTo>
                        <a:pt x="7460" y="21528"/>
                      </a:lnTo>
                      <a:lnTo>
                        <a:pt x="8505" y="21568"/>
                      </a:lnTo>
                      <a:lnTo>
                        <a:pt x="9551" y="21592"/>
                      </a:lnTo>
                      <a:lnTo>
                        <a:pt x="10598" y="21600"/>
                      </a:lnTo>
                      <a:lnTo>
                        <a:pt x="14029" y="21541"/>
                      </a:lnTo>
                      <a:lnTo>
                        <a:pt x="15221" y="21492"/>
                      </a:lnTo>
                      <a:lnTo>
                        <a:pt x="16412" y="21412"/>
                      </a:lnTo>
                      <a:lnTo>
                        <a:pt x="17602" y="21291"/>
                      </a:lnTo>
                      <a:lnTo>
                        <a:pt x="18790" y="21119"/>
                      </a:lnTo>
                      <a:lnTo>
                        <a:pt x="19766" y="20758"/>
                      </a:lnTo>
                      <a:lnTo>
                        <a:pt x="20529" y="20051"/>
                      </a:lnTo>
                      <a:lnTo>
                        <a:pt x="21072" y="19008"/>
                      </a:lnTo>
                      <a:lnTo>
                        <a:pt x="21388" y="17640"/>
                      </a:lnTo>
                      <a:lnTo>
                        <a:pt x="21573" y="15759"/>
                      </a:lnTo>
                      <a:lnTo>
                        <a:pt x="21596" y="15376"/>
                      </a:lnTo>
                      <a:lnTo>
                        <a:pt x="8735" y="15376"/>
                      </a:lnTo>
                      <a:lnTo>
                        <a:pt x="8735" y="6137"/>
                      </a:lnTo>
                      <a:lnTo>
                        <a:pt x="21600" y="6137"/>
                      </a:lnTo>
                      <a:lnTo>
                        <a:pt x="21585" y="5879"/>
                      </a:lnTo>
                      <a:lnTo>
                        <a:pt x="21444" y="4288"/>
                      </a:lnTo>
                      <a:lnTo>
                        <a:pt x="21133" y="2692"/>
                      </a:lnTo>
                      <a:lnTo>
                        <a:pt x="20571" y="1532"/>
                      </a:lnTo>
                      <a:lnTo>
                        <a:pt x="19736" y="773"/>
                      </a:lnTo>
                      <a:lnTo>
                        <a:pt x="18607" y="376"/>
                      </a:lnTo>
                      <a:lnTo>
                        <a:pt x="17655" y="235"/>
                      </a:lnTo>
                      <a:lnTo>
                        <a:pt x="16701" y="137"/>
                      </a:lnTo>
                      <a:lnTo>
                        <a:pt x="16203" y="100"/>
                      </a:lnTo>
                      <a:lnTo>
                        <a:pt x="7040" y="100"/>
                      </a:lnTo>
                      <a:lnTo>
                        <a:pt x="6905" y="0"/>
                      </a:lnTo>
                      <a:close/>
                    </a:path>
                  </a:pathLst>
                </a:custGeom>
                <a:solidFill>
                  <a:srgbClr val="E5221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t">
                  <a:noAutofit/>
                </a:bodyPr>
                <a:lstStyle/>
                <a:p>
                  <a:pPr defTabSz="914400"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11" name="Form"/>
                <p:cNvSpPr/>
                <p:nvPr/>
              </p:nvSpPr>
              <p:spPr>
                <a:xfrm>
                  <a:off x="405945" y="212226"/>
                  <a:ext cx="604372" cy="300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368" y="0"/>
                      </a:moveTo>
                      <a:lnTo>
                        <a:pt x="0" y="0"/>
                      </a:lnTo>
                      <a:lnTo>
                        <a:pt x="9350" y="10797"/>
                      </a:lnTo>
                      <a:lnTo>
                        <a:pt x="0" y="21600"/>
                      </a:lnTo>
                      <a:lnTo>
                        <a:pt x="21362" y="21600"/>
                      </a:lnTo>
                      <a:lnTo>
                        <a:pt x="21419" y="20285"/>
                      </a:lnTo>
                      <a:lnTo>
                        <a:pt x="21487" y="18068"/>
                      </a:lnTo>
                      <a:lnTo>
                        <a:pt x="21566" y="14327"/>
                      </a:lnTo>
                      <a:lnTo>
                        <a:pt x="21600" y="10588"/>
                      </a:lnTo>
                      <a:lnTo>
                        <a:pt x="21580" y="6853"/>
                      </a:lnTo>
                      <a:lnTo>
                        <a:pt x="21498" y="3122"/>
                      </a:lnTo>
                      <a:lnTo>
                        <a:pt x="21368" y="0"/>
                      </a:lnTo>
                      <a:close/>
                    </a:path>
                  </a:pathLst>
                </a:custGeom>
                <a:solidFill>
                  <a:srgbClr val="E5221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t">
                  <a:noAutofit/>
                </a:bodyPr>
                <a:lstStyle/>
                <a:p>
                  <a:pPr defTabSz="914400"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12" name="Form"/>
                <p:cNvSpPr/>
                <p:nvPr/>
              </p:nvSpPr>
              <p:spPr>
                <a:xfrm>
                  <a:off x="327151" y="0"/>
                  <a:ext cx="425849" cy="25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481" y="0"/>
                      </a:moveTo>
                      <a:lnTo>
                        <a:pt x="208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488" y="21192"/>
                      </a:lnTo>
                      <a:lnTo>
                        <a:pt x="17693" y="21192"/>
                      </a:lnTo>
                      <a:lnTo>
                        <a:pt x="17481" y="0"/>
                      </a:lnTo>
                      <a:close/>
                    </a:path>
                  </a:pathLst>
                </a:custGeom>
                <a:solidFill>
                  <a:srgbClr val="E5221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t">
                  <a:noAutofit/>
                </a:bodyPr>
                <a:lstStyle/>
                <a:p>
                  <a:pPr defTabSz="914400"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114" name="object 35"/>
              <p:cNvSpPr/>
              <p:nvPr/>
            </p:nvSpPr>
            <p:spPr>
              <a:xfrm>
                <a:off x="405951" y="212232"/>
                <a:ext cx="261623" cy="300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7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t">
                <a:noAutofit/>
              </a:bodyPr>
              <a:lstStyle/>
              <a:p>
                <a:pPr defTabSz="91440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16" name="LI-In-Bug.png" descr="LI-In-Bug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50445" y="52826"/>
              <a:ext cx="834018" cy="7092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" name="Textplatzhalter 5"/>
          <p:cNvSpPr txBox="1"/>
          <p:nvPr/>
        </p:nvSpPr>
        <p:spPr>
          <a:xfrm>
            <a:off x="10079462" y="11789689"/>
            <a:ext cx="9686630" cy="6140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 algn="r">
              <a:spcBef>
                <a:spcPts val="800"/>
              </a:spcBef>
              <a:defRPr sz="2800">
                <a:solidFill>
                  <a:srgbClr val="1E4A9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Den VÖB finden Sie auch auf</a:t>
            </a:r>
          </a:p>
        </p:txBody>
      </p:sp>
      <p:sp>
        <p:nvSpPr>
          <p:cNvPr id="119" name="Textplatzhalter 5"/>
          <p:cNvSpPr txBox="1">
            <a:spLocks noGrp="1"/>
          </p:cNvSpPr>
          <p:nvPr>
            <p:ph type="body" sz="quarter" idx="1"/>
          </p:nvPr>
        </p:nvSpPr>
        <p:spPr>
          <a:xfrm>
            <a:off x="4510665" y="6944849"/>
            <a:ext cx="11978314" cy="101561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xxx</a:t>
            </a:r>
            <a:endParaRPr dirty="0"/>
          </a:p>
        </p:txBody>
      </p:sp>
      <p:sp>
        <p:nvSpPr>
          <p:cNvPr id="120" name="Titel 4"/>
          <p:cNvSpPr txBox="1">
            <a:spLocks noGrp="1"/>
          </p:cNvSpPr>
          <p:nvPr>
            <p:ph type="title"/>
          </p:nvPr>
        </p:nvSpPr>
        <p:spPr>
          <a:xfrm>
            <a:off x="4510666" y="5477075"/>
            <a:ext cx="12359586" cy="1456361"/>
          </a:xfrm>
          <a:prstGeom prst="rect">
            <a:avLst/>
          </a:prstGeom>
        </p:spPr>
        <p:txBody>
          <a:bodyPr/>
          <a:lstStyle>
            <a:lvl1pPr defTabSz="1426461">
              <a:defRPr sz="6800" b="1"/>
            </a:lvl1pPr>
          </a:lstStyle>
          <a:p>
            <a:r>
              <a:t>Vielen Dank für Ihre Teilnahme!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äsentationsvorlage NEU">
  <a:themeElements>
    <a:clrScheme name="Präsentationsvorlage NEU">
      <a:dk1>
        <a:srgbClr val="000000"/>
      </a:dk1>
      <a:lt1>
        <a:srgbClr val="EDEEEF"/>
      </a:lt1>
      <a:dk2>
        <a:srgbClr val="A7A7A7"/>
      </a:dk2>
      <a:lt2>
        <a:srgbClr val="535353"/>
      </a:lt2>
      <a:accent1>
        <a:srgbClr val="1991D5"/>
      </a:accent1>
      <a:accent2>
        <a:srgbClr val="511D8F"/>
      </a:accent2>
      <a:accent3>
        <a:srgbClr val="A8007B"/>
      </a:accent3>
      <a:accent4>
        <a:srgbClr val="CC6723"/>
      </a:accent4>
      <a:accent5>
        <a:srgbClr val="FFCD1F"/>
      </a:accent5>
      <a:accent6>
        <a:srgbClr val="1D8CA2"/>
      </a:accent6>
      <a:hlink>
        <a:srgbClr val="0000FF"/>
      </a:hlink>
      <a:folHlink>
        <a:srgbClr val="FF00FF"/>
      </a:folHlink>
    </a:clrScheme>
    <a:fontScheme name="Präsentationsvorlage NEU">
      <a:majorFont>
        <a:latin typeface="Helvetica"/>
        <a:ea typeface="Helvetica"/>
        <a:cs typeface="Helvetica"/>
      </a:majorFont>
      <a:minorFont>
        <a:latin typeface="Source Sans Pro"/>
        <a:ea typeface="Source Sans Pro"/>
        <a:cs typeface="Source Sans Pro"/>
      </a:minorFont>
    </a:fontScheme>
    <a:fmtScheme name="Präsentationsvorlage NE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äsentationsvorlage NEU">
  <a:themeElements>
    <a:clrScheme name="Präsentationsvorlage NE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991D5"/>
      </a:accent1>
      <a:accent2>
        <a:srgbClr val="511D8F"/>
      </a:accent2>
      <a:accent3>
        <a:srgbClr val="A8007B"/>
      </a:accent3>
      <a:accent4>
        <a:srgbClr val="CC6723"/>
      </a:accent4>
      <a:accent5>
        <a:srgbClr val="FFCD1F"/>
      </a:accent5>
      <a:accent6>
        <a:srgbClr val="1D8CA2"/>
      </a:accent6>
      <a:hlink>
        <a:srgbClr val="0000FF"/>
      </a:hlink>
      <a:folHlink>
        <a:srgbClr val="FF00FF"/>
      </a:folHlink>
    </a:clrScheme>
    <a:fontScheme name="Präsentationsvorlage NEU">
      <a:majorFont>
        <a:latin typeface="Helvetica"/>
        <a:ea typeface="Helvetica"/>
        <a:cs typeface="Helvetica"/>
      </a:majorFont>
      <a:minorFont>
        <a:latin typeface="Source Sans Pro"/>
        <a:ea typeface="Source Sans Pro"/>
        <a:cs typeface="Source Sans Pro"/>
      </a:minorFont>
    </a:fontScheme>
    <a:fmtScheme name="Präsentationsvorlage NE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Benutzerdefiniert</PresentationFormat>
  <Paragraphs>13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Calibri</vt:lpstr>
      <vt:lpstr>Helvetica</vt:lpstr>
      <vt:lpstr>Source Sans Pro</vt:lpstr>
      <vt:lpstr>Source Sans Pro Semibold</vt:lpstr>
      <vt:lpstr>Präsentationsvorlage NEU</vt:lpstr>
      <vt:lpstr>Willkommen!</vt:lpstr>
      <vt:lpstr>Begrüßung</vt:lpstr>
      <vt:lpstr>Impuls</vt:lpstr>
      <vt:lpstr>Vielen Dank für Ihre Teilnahme!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Willkommen!</dc:title>
  <cp:lastModifiedBy>Huning, Anne</cp:lastModifiedBy>
  <cp:revision>1</cp:revision>
  <dcterms:modified xsi:type="dcterms:W3CDTF">2021-04-19T05:38:53Z</dcterms:modified>
</cp:coreProperties>
</file>